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 rot="5400000">
            <a:off x="541350" y="190488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" type="body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8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8"/>
          <p:cNvSpPr txBox="1"/>
          <p:nvPr>
            <p:ph idx="3" type="body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8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2" name="Google Shape;52;p8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" type="body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58" name="Google Shape;58;p9"/>
          <p:cNvSpPr txBox="1"/>
          <p:nvPr>
            <p:ph idx="2" type="body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228600" y="5454650"/>
            <a:ext cx="8686800" cy="11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When strata are exposed on an uneven land surface, the trend of the outcropping edge of a horizontal bed bends round the spurs and up the valleys </a:t>
            </a:r>
            <a:endParaRPr/>
          </a:p>
        </p:txBody>
      </p:sp>
      <p:pic>
        <p:nvPicPr>
          <p:cNvPr descr="scan0015" id="85" name="Google Shape;85;p13"/>
          <p:cNvPicPr preferRelativeResize="0"/>
          <p:nvPr/>
        </p:nvPicPr>
        <p:blipFill rotWithShape="1">
          <a:blip r:embed="rId3">
            <a:alphaModFix/>
          </a:blip>
          <a:srcRect b="79527" l="14367" r="10489" t="2258"/>
          <a:stretch/>
        </p:blipFill>
        <p:spPr>
          <a:xfrm>
            <a:off x="0" y="68262"/>
            <a:ext cx="9143999" cy="4732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can0015" id="90" name="Google Shape;90;p14"/>
          <p:cNvPicPr preferRelativeResize="0"/>
          <p:nvPr/>
        </p:nvPicPr>
        <p:blipFill rotWithShape="1">
          <a:blip r:embed="rId3">
            <a:alphaModFix/>
          </a:blip>
          <a:srcRect b="55566" l="15274" r="10070" t="25909"/>
          <a:stretch/>
        </p:blipFill>
        <p:spPr>
          <a:xfrm>
            <a:off x="228600" y="500062"/>
            <a:ext cx="8610599" cy="3767136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4"/>
          <p:cNvSpPr txBox="1"/>
          <p:nvPr/>
        </p:nvSpPr>
        <p:spPr>
          <a:xfrm>
            <a:off x="304800" y="4876800"/>
            <a:ext cx="8610600" cy="127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Calibri"/>
              <a:buNone/>
            </a:pPr>
            <a:r>
              <a:rPr b="1" i="0" lang="en-US" sz="1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(Effects of topography on the outcropping edges Vertical strata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</a:pPr>
            <a:r>
              <a:t/>
            </a:r>
            <a:endParaRPr b="1" i="0" sz="1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Calibri"/>
              <a:buNone/>
            </a:pPr>
            <a:r>
              <a:rPr b="1" i="0" lang="en-US" sz="2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Outcrops of vertical strata with uniform strike trend straight across hills and valleys with no relation to topography</a:t>
            </a:r>
            <a:r>
              <a:rPr b="0" i="0" lang="en-US" sz="2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/>
        </p:nvSpPr>
        <p:spPr>
          <a:xfrm>
            <a:off x="0" y="244475"/>
            <a:ext cx="9144000" cy="22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libri"/>
              <a:buNone/>
            </a:pPr>
            <a:r>
              <a:rPr b="1" i="0" lang="en-US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Rule of Vs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relation between the disposition (attitude) of beds, their outcrop pattern and topography can be remembered by the “rule of V-s” 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(i) Outcrop of a horizontal bed forms a ‘V’ with apex pointing upstream, as it crosses a valley; </a:t>
            </a:r>
            <a:endParaRPr/>
          </a:p>
        </p:txBody>
      </p:sp>
      <p:pic>
        <p:nvPicPr>
          <p:cNvPr descr="scan0015" id="97" name="Google Shape;97;p15"/>
          <p:cNvPicPr preferRelativeResize="0"/>
          <p:nvPr/>
        </p:nvPicPr>
        <p:blipFill rotWithShape="1">
          <a:blip r:embed="rId3">
            <a:alphaModFix/>
          </a:blip>
          <a:srcRect b="79527" l="14367" r="10489" t="2258"/>
          <a:stretch/>
        </p:blipFill>
        <p:spPr>
          <a:xfrm>
            <a:off x="1447800" y="2895600"/>
            <a:ext cx="6518277" cy="31242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/>
        </p:nvSpPr>
        <p:spPr>
          <a:xfrm>
            <a:off x="0" y="777875"/>
            <a:ext cx="9144000" cy="8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libri"/>
              <a:buNone/>
            </a:pPr>
            <a:r>
              <a:rPr b="0" i="0" lang="en-US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(ii) outcrop pattern of beds that are inclined (dip) upstream forms a ‘V’ that points upstream </a:t>
            </a:r>
            <a:endParaRPr/>
          </a:p>
        </p:txBody>
      </p:sp>
      <p:pic>
        <p:nvPicPr>
          <p:cNvPr descr="scan0015" id="103" name="Google Shape;103;p16"/>
          <p:cNvPicPr preferRelativeResize="0"/>
          <p:nvPr/>
        </p:nvPicPr>
        <p:blipFill rotWithShape="1">
          <a:blip r:embed="rId3">
            <a:alphaModFix/>
          </a:blip>
          <a:srcRect b="7953" l="22744" r="22569" t="69432"/>
          <a:stretch/>
        </p:blipFill>
        <p:spPr>
          <a:xfrm>
            <a:off x="914400" y="2319337"/>
            <a:ext cx="6705602" cy="43100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/>
        </p:nvSpPr>
        <p:spPr>
          <a:xfrm>
            <a:off x="457200" y="152400"/>
            <a:ext cx="8686800" cy="118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libri"/>
              <a:buNone/>
            </a:pPr>
            <a:r>
              <a:rPr b="0" i="0" lang="en-US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(iii) outcrop pattern of beds that dip downstream at an angle greater than the stream gradient forms a ‘V’ with apex pointing downstream </a:t>
            </a:r>
            <a:endParaRPr/>
          </a:p>
        </p:txBody>
      </p:sp>
      <p:pic>
        <p:nvPicPr>
          <p:cNvPr descr="scan0015" id="109" name="Google Shape;109;p17"/>
          <p:cNvPicPr preferRelativeResize="0"/>
          <p:nvPr/>
        </p:nvPicPr>
        <p:blipFill rotWithShape="1">
          <a:blip r:embed="rId3">
            <a:alphaModFix/>
          </a:blip>
          <a:srcRect b="35793" l="14756" r="10416" t="46932"/>
          <a:stretch/>
        </p:blipFill>
        <p:spPr>
          <a:xfrm>
            <a:off x="457200" y="1441450"/>
            <a:ext cx="8458199" cy="4732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/>
          <p:nvPr/>
        </p:nvSpPr>
        <p:spPr>
          <a:xfrm>
            <a:off x="762000" y="609600"/>
            <a:ext cx="7391400" cy="27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(iv) outcrop pattern of beds that dip downstream at angle less than the stream gradient forms a ‘V’ that points upstream.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974725"/>
            <a:ext cx="7467601" cy="5807074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9"/>
          <p:cNvSpPr txBox="1"/>
          <p:nvPr/>
        </p:nvSpPr>
        <p:spPr>
          <a:xfrm>
            <a:off x="1066800" y="152400"/>
            <a:ext cx="69342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b="0" i="0" lang="en-US" sz="36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Outcrop Vs of inclined beds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